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6"/>
  </p:notesMasterIdLst>
  <p:handoutMasterIdLst>
    <p:handoutMasterId r:id="rId17"/>
  </p:handoutMasterIdLst>
  <p:sldIdLst>
    <p:sldId id="4119" r:id="rId5"/>
    <p:sldId id="4133" r:id="rId6"/>
    <p:sldId id="4169" r:id="rId7"/>
    <p:sldId id="4170" r:id="rId8"/>
    <p:sldId id="4177" r:id="rId9"/>
    <p:sldId id="4178" r:id="rId10"/>
    <p:sldId id="4179" r:id="rId11"/>
    <p:sldId id="4173" r:id="rId12"/>
    <p:sldId id="4175" r:id="rId13"/>
    <p:sldId id="4176" r:id="rId14"/>
    <p:sldId id="4004" r:id="rId15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18" autoAdjust="0"/>
    <p:restoredTop sz="93792" autoAdjust="0"/>
  </p:normalViewPr>
  <p:slideViewPr>
    <p:cSldViewPr snapToGrid="0">
      <p:cViewPr varScale="1">
        <p:scale>
          <a:sx n="51" d="100"/>
          <a:sy n="51" d="100"/>
        </p:scale>
        <p:origin x="64" y="388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07/11/2023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07/11/2023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997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68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2992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4334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9430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901" r:id="rId5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5211188" y="2301775"/>
            <a:ext cx="6594894" cy="1507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07 </a:t>
            </a:r>
            <a:r>
              <a:rPr lang="pt-BR" altLang="pt-BR" sz="20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nov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Permissionamento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Questões permissionamento.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Por princípio, é importante que as regras de permissionamento sejam rastreadas.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Mas o quão são garantidas pela própria estrutura?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Ex.: Como funciona o permissionamento quando um nó adere </a:t>
            </a:r>
            <a:r>
              <a:rPr lang="pt-BR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 posteriori?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Parece que não aplica ao longo da importação de blocos.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Vamos fazer testes para confirmar.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Dependendo do funcionamento, podemos tomar decisões diferentes quanto à implementação do rastreio do permissionamento.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Com possíveis consequências para: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Reset da rede após ataque perfeito.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Fossilização do permissionamento.</a:t>
            </a:r>
          </a:p>
        </p:txBody>
      </p:sp>
    </p:spTree>
    <p:extLst>
      <p:ext uri="{BB962C8B-B14F-4D97-AF65-F5344CB8AC3E}">
        <p14:creationId xmlns:p14="http://schemas.microsoft.com/office/powerpoint/2010/main" val="309812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Andamentos.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Questões sobre o Permissionamento.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Andamentos</a:t>
            </a:r>
          </a:p>
        </p:txBody>
      </p:sp>
    </p:spTree>
    <p:extLst>
      <p:ext uri="{BB962C8B-B14F-4D97-AF65-F5344CB8AC3E}">
        <p14:creationId xmlns:p14="http://schemas.microsoft.com/office/powerpoint/2010/main" val="375413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Andamentos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974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Pendências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Manual de Operações.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Reunião RNP  Amanhã.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Dúvida relacionada ao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hash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da identificação.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Solicitada reunião com RNP.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PUC?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Monitoração para todos no lab.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Observação.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Levantamento sobre consumo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storage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Quando?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Prontidão para o Piloto?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Percepção do Comitê.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604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</a:t>
            </a:r>
          </a:p>
        </p:txBody>
      </p:sp>
    </p:spTree>
    <p:extLst>
      <p:ext uri="{BB962C8B-B14F-4D97-AF65-F5344CB8AC3E}">
        <p14:creationId xmlns:p14="http://schemas.microsoft.com/office/powerpoint/2010/main" val="3968059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Comunicação 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974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Nova Apresentação 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Hackathon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Tokenização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Tesouro Nacional.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Organização: Tesouro, Serpro e ENAP.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16/11 – 18h-19:30h.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Assunto  RBB. </a:t>
            </a:r>
          </a:p>
        </p:txBody>
      </p:sp>
    </p:spTree>
    <p:extLst>
      <p:ext uri="{BB962C8B-B14F-4D97-AF65-F5344CB8AC3E}">
        <p14:creationId xmlns:p14="http://schemas.microsoft.com/office/powerpoint/2010/main" val="2462714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Desafios 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120837"/>
            <a:ext cx="9998239" cy="5536985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Segmento Varejo - (G2C) Governo a Cidadão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Desafio 1: Desenvolvimento de tecnologias para casos de uso utilizando títulos públicos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tokenizados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para aplicações em: Tesouro Direto e Mercado Secundário. Com a finalidade de incentivar a massificação, adoção e uso dos títulos, por investidores no Brasil e/ou no Exterior, prestigiando fácil acesso e a usabilidade das ferramentas.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Segmento Parceiros Institucionais - (G2B e G2G)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Desafio 2 (G2B) Governo a Empresa: Desenvolvimento de tecnologias para casos de uso utilizando títulos públicos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tokenizados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(e.g. Formação de Garantias) para aplicações em: Ofertas Públicas (i.e. leilão) e Mercado Secundário. Com a finalidade de gerar novas oportunidades e serviços que impactem positivamente as oportunidades para as empresas envolvendo os Títulos do Tesouro.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Desafio 3 (G2G) Governo a Governo: Desenvolvimento de tecnologias para caso de uso de 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tokenização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de transferências especiais (i.e. repasse de recursos para Estados e Municípios) para promover otimização, transparência e rastreabilidade.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Segmento Infraestrutura Tecnológica (Processos Internos e Interoperabilidade)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Desafio 4: Desenvolvimento de tecnologias para casos de uso de automação de monitoramento, controle e precificação online de títulos públicos (e.g. oráculos).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Desafio 5: Teses, standards e oportunidades relacionados à interoperabilidade com o Sistema de Registro e Controle da STN, entre soluções da web2, web3 e DREX.</a:t>
            </a:r>
          </a:p>
        </p:txBody>
      </p:sp>
    </p:spTree>
    <p:extLst>
      <p:ext uri="{BB962C8B-B14F-4D97-AF65-F5344CB8AC3E}">
        <p14:creationId xmlns:p14="http://schemas.microsoft.com/office/powerpoint/2010/main" val="2271998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Itens Paralelos</a:t>
            </a:r>
          </a:p>
        </p:txBody>
      </p:sp>
    </p:spTree>
    <p:extLst>
      <p:ext uri="{BB962C8B-B14F-4D97-AF65-F5344CB8AC3E}">
        <p14:creationId xmlns:p14="http://schemas.microsoft.com/office/powerpoint/2010/main" val="1745063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Questões sobre o Permissionamento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Conseguimos reproduzir 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preload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Ok.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Problemas com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Solidity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0.5.9  Ok.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Migração para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Hardhat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Vamos executar.</a:t>
            </a:r>
          </a:p>
        </p:txBody>
      </p:sp>
    </p:spTree>
    <p:extLst>
      <p:ext uri="{BB962C8B-B14F-4D97-AF65-F5344CB8AC3E}">
        <p14:creationId xmlns:p14="http://schemas.microsoft.com/office/powerpoint/2010/main" val="124635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7411</TotalTime>
  <Words>557</Words>
  <Application>Microsoft Office PowerPoint</Application>
  <PresentationFormat>Widescreen</PresentationFormat>
  <Paragraphs>85</Paragraphs>
  <Slides>11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75</cp:revision>
  <cp:lastPrinted>2022-11-07T22:20:14Z</cp:lastPrinted>
  <dcterms:created xsi:type="dcterms:W3CDTF">2023-03-27T20:40:19Z</dcterms:created>
  <dcterms:modified xsi:type="dcterms:W3CDTF">2023-11-07T20:14:53Z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